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37" autoAdjust="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06D4-09F7-4CC8-B312-85B8C214D2DC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AAA8F-939D-4B98-B22E-D274479679D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06D4-09F7-4CC8-B312-85B8C214D2DC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AAA8F-939D-4B98-B22E-D274479679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06D4-09F7-4CC8-B312-85B8C214D2DC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AAA8F-939D-4B98-B22E-D274479679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06D4-09F7-4CC8-B312-85B8C214D2DC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AAA8F-939D-4B98-B22E-D274479679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06D4-09F7-4CC8-B312-85B8C214D2DC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83AAA8F-939D-4B98-B22E-D274479679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06D4-09F7-4CC8-B312-85B8C214D2DC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AAA8F-939D-4B98-B22E-D274479679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06D4-09F7-4CC8-B312-85B8C214D2DC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AAA8F-939D-4B98-B22E-D274479679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06D4-09F7-4CC8-B312-85B8C214D2DC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AAA8F-939D-4B98-B22E-D274479679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06D4-09F7-4CC8-B312-85B8C214D2DC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AAA8F-939D-4B98-B22E-D274479679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06D4-09F7-4CC8-B312-85B8C214D2DC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AAA8F-939D-4B98-B22E-D274479679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06D4-09F7-4CC8-B312-85B8C214D2DC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AAA8F-939D-4B98-B22E-D274479679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F4D06D4-09F7-4CC8-B312-85B8C214D2DC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83AAA8F-939D-4B98-B22E-D274479679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Hinduism and Buddhism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By Bobby Muir</a:t>
            </a:r>
          </a:p>
          <a:p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November 4, 2009</a:t>
            </a:r>
          </a:p>
          <a:p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Period 9/10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Hinduism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and </a:t>
            </a:r>
            <a:r>
              <a:rPr lang="en-US" dirty="0" smtClean="0">
                <a:solidFill>
                  <a:srgbClr val="C00000"/>
                </a:solidFill>
              </a:rPr>
              <a:t>Abortion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Many Hindu medical ethics come from the principle of Ahimsa – meaning non-violence.</a:t>
            </a:r>
          </a:p>
          <a:p>
            <a:r>
              <a:rPr lang="en-US" dirty="0" smtClean="0"/>
              <a:t>Many Classical Hindu Text oppose abortion.</a:t>
            </a:r>
          </a:p>
          <a:p>
            <a:pPr lvl="1"/>
            <a:r>
              <a:rPr lang="en-US" dirty="0" smtClean="0"/>
              <a:t>One text compares it to killing a priest.</a:t>
            </a:r>
          </a:p>
          <a:p>
            <a:pPr lvl="1"/>
            <a:r>
              <a:rPr lang="en-US" dirty="0" smtClean="0"/>
              <a:t>Another text  considers abortion worse than killing one’s parents.</a:t>
            </a:r>
          </a:p>
          <a:p>
            <a:pPr lvl="1"/>
            <a:r>
              <a:rPr lang="en-US" dirty="0" smtClean="0"/>
              <a:t>Another text says that a woman who commits abortion will lose her cast. </a:t>
            </a:r>
          </a:p>
          <a:p>
            <a:r>
              <a:rPr lang="en-US" sz="2400" dirty="0" smtClean="0"/>
              <a:t>Sometimes in Hindu culture</a:t>
            </a:r>
            <a:r>
              <a:rPr lang="en-US" dirty="0" smtClean="0"/>
              <a:t>,  abortion is done so that the family can have sons, this is called </a:t>
            </a:r>
            <a:r>
              <a:rPr lang="en-US" sz="2400" dirty="0" smtClean="0"/>
              <a:t>“Female Feticide.”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Hinduism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and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Abortion </a:t>
            </a:r>
            <a:r>
              <a:rPr lang="en-US" dirty="0" smtClean="0"/>
              <a:t>continued . . . 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doctrine of Reincarnation can be used to make a strong case against abortion.</a:t>
            </a:r>
          </a:p>
          <a:p>
            <a:r>
              <a:rPr lang="en-US" sz="2400" dirty="0" smtClean="0"/>
              <a:t>If the Fetus is aborted, its soul suffers a karmic setback. It would be deprived of all the good karma it would get if lived, and now would have to repeat the cycle of birth. In short, it hinders a soul’s spiritual progress.</a:t>
            </a:r>
          </a:p>
          <a:p>
            <a:r>
              <a:rPr lang="en-US" sz="2400" dirty="0" smtClean="0"/>
              <a:t>Ahimsa teaches that not only is wrong to kill living beings, but also embryos.</a:t>
            </a:r>
            <a:endParaRPr lang="en-US" sz="2400" dirty="0"/>
          </a:p>
        </p:txBody>
      </p:sp>
      <p:pic>
        <p:nvPicPr>
          <p:cNvPr id="1026" name="Picture 2" descr="http://stobieimage.home.sprynet.com/100prolif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495800"/>
            <a:ext cx="2190750" cy="205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Buddhism holiday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Wesak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Wesak is the most important holiday to Buddhists.</a:t>
            </a:r>
          </a:p>
          <a:p>
            <a:r>
              <a:rPr lang="en-US" dirty="0" smtClean="0"/>
              <a:t>It’s celebrated on the full moon in may.</a:t>
            </a:r>
          </a:p>
          <a:p>
            <a:r>
              <a:rPr lang="en-US" dirty="0" smtClean="0"/>
              <a:t>It technically celebrates the Buddha’s birthday, while some Buddhists also celebrate it for his enlightenment and death.</a:t>
            </a:r>
            <a:endParaRPr lang="en-US" dirty="0"/>
          </a:p>
        </p:txBody>
      </p:sp>
      <p:pic>
        <p:nvPicPr>
          <p:cNvPr id="1026" name="Picture 2" descr="http://burningbosom.files.wordpress.com/2008/03/buddha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3886200"/>
            <a:ext cx="2438400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Wesak continued . . . .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holiday is celebrated with much color and gaiety.</a:t>
            </a:r>
          </a:p>
          <a:p>
            <a:r>
              <a:rPr lang="en-US" sz="2400" dirty="0" smtClean="0"/>
              <a:t>Most homes are usually cleaned and decorated. </a:t>
            </a:r>
          </a:p>
          <a:p>
            <a:r>
              <a:rPr lang="en-US" sz="2400" dirty="0" smtClean="0"/>
              <a:t>Many Buddhists will try to visit a local temple for services and teaching, and in return, provide the monks with food, candles, and flowers.</a:t>
            </a:r>
          </a:p>
          <a:p>
            <a:r>
              <a:rPr lang="en-US" sz="2400" dirty="0" smtClean="0"/>
              <a:t>Gifts are also placed on the altars offered to Buddha statues.</a:t>
            </a:r>
          </a:p>
          <a:p>
            <a:r>
              <a:rPr lang="en-US" sz="2400" dirty="0" smtClean="0"/>
              <a:t>During the festivities, most of the food provided is vegetarian, because most Buddhists try not to harm animals.</a:t>
            </a:r>
            <a:endParaRPr lang="en-US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50</TotalTime>
  <Words>307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Hinduism and Buddhism</vt:lpstr>
      <vt:lpstr>Hinduism and Abortion</vt:lpstr>
      <vt:lpstr>Hinduism and Abortion continued . . . .</vt:lpstr>
      <vt:lpstr>Buddhism holiday: Wesak</vt:lpstr>
      <vt:lpstr>Wesak continued . . . .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Hinduism and Buddhism</dc:title>
  <dc:creator>glennrmuir</dc:creator>
  <cp:lastModifiedBy>glennrmuir</cp:lastModifiedBy>
  <cp:revision>6</cp:revision>
  <dcterms:created xsi:type="dcterms:W3CDTF">2009-11-04T17:26:38Z</dcterms:created>
  <dcterms:modified xsi:type="dcterms:W3CDTF">2009-11-05T17:50:32Z</dcterms:modified>
</cp:coreProperties>
</file>